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dirty="0" smtClean="0"/>
              <a:t/>
            </a:r>
            <a:br>
              <a:rPr lang="de-DE" dirty="0" smtClean="0"/>
            </a:br>
            <a:r>
              <a:rPr lang="de-DE" sz="3600" dirty="0" smtClean="0">
                <a:solidFill>
                  <a:schemeClr val="tx1">
                    <a:lumMod val="75000"/>
                  </a:schemeClr>
                </a:solidFill>
              </a:rPr>
              <a:t>.</a:t>
            </a:r>
            <a:r>
              <a:rPr lang="de-DE" sz="3600" dirty="0">
                <a:solidFill>
                  <a:schemeClr val="tx1">
                    <a:lumMod val="75000"/>
                  </a:schemeClr>
                </a:solidFill>
              </a:rPr>
              <a:t>1-)Wie ist es, ein Haustier zu haben</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 </a:t>
            </a:r>
            <a:r>
              <a:rPr lang="de-DE" sz="3600" dirty="0">
                <a:solidFill>
                  <a:schemeClr val="tx1">
                    <a:lumMod val="75000"/>
                  </a:schemeClr>
                </a:solidFill>
              </a:rPr>
              <a:t>2-)Ist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personlichen 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hoffe,er</a:t>
            </a:r>
            <a:r>
              <a:rPr lang="en-US" dirty="0" smtClean="0">
                <a:latin typeface="Bauhaus 93" panose="04030905020B02020C02" pitchFamily="82" charset="0"/>
              </a:rPr>
              <a:t> 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aufmersamskeit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110</TotalTime>
  <Words>175</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hoffe,er hat Ihnen gefallen. Herzlichen Dank fur ihre aufmersamskeit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12</cp:revision>
  <dcterms:created xsi:type="dcterms:W3CDTF">2023-05-14T07:11:26Z</dcterms:created>
  <dcterms:modified xsi:type="dcterms:W3CDTF">2023-05-15T16:56:17Z</dcterms:modified>
</cp:coreProperties>
</file>